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3" r:id="rId4"/>
    <p:sldId id="262" r:id="rId5"/>
    <p:sldId id="265" r:id="rId6"/>
    <p:sldId id="258" r:id="rId7"/>
    <p:sldId id="268" r:id="rId8"/>
    <p:sldId id="267" r:id="rId9"/>
    <p:sldId id="259" r:id="rId10"/>
    <p:sldId id="266" r:id="rId11"/>
    <p:sldId id="261" r:id="rId12"/>
    <p:sldId id="260" r:id="rId13"/>
    <p:sldId id="264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3"/>
    <p:restoredTop sz="96327"/>
  </p:normalViewPr>
  <p:slideViewPr>
    <p:cSldViewPr snapToGrid="0">
      <p:cViewPr varScale="1">
        <p:scale>
          <a:sx n="120" d="100"/>
          <a:sy n="120" d="100"/>
        </p:scale>
        <p:origin x="19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81352-0FA6-294A-895B-B5909BA46B34}" type="datetimeFigureOut">
              <a:rPr lang="en-US" smtClean="0"/>
              <a:t>11/17/23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B9142-29F4-1B40-A3B0-8F253ACB2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11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B790-DB56-A04A-A044-F8EB217D98EA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EA1D-A8F8-8749-AD06-052D00037A04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1ACC-1968-9C49-8118-540F0F6784B1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BBA-EDDB-7040-A8FE-5E148C745268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9EFC-4258-5E4D-ABFB-4413AF1BC78F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BBED-6E0F-5F4D-A1C5-5DF5A90D9331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F551-E26C-D348-B4C0-7CC19A529ADC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A35C-4BA3-7844-A18E-E5E7E89F78C7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5F7D-435F-6649-B8A8-F1ACFBCB3E35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6510-9E28-2847-B28B-0A1CD2768F3E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1A89-3D5D-3B42-B501-1805882762C0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7B9BA-E7D0-1042-A5E5-F8D8614F1FD8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276D3-3B95-C149-91A9-5FB83410D1AB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7C96B-8486-1449-A855-74F18557E296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98BD-2BC2-A741-9538-A127CFB94483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938C-600D-F347-A82A-F88C78B5A6AF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E2CEB-A0C3-4442-B052-91D7A27C4FB2}" type="datetime1">
              <a:rPr lang="en-US" smtClean="0"/>
              <a:t>11/17/23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B542-54FC-C168-A228-50EB200093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Our Climate Action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3EF7F7-C8CB-17F0-1694-45C1143597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 the Social Action Committee, November 19, 2023</a:t>
            </a:r>
          </a:p>
        </p:txBody>
      </p:sp>
    </p:spTree>
    <p:extLst>
      <p:ext uri="{BB962C8B-B14F-4D97-AF65-F5344CB8AC3E}">
        <p14:creationId xmlns:p14="http://schemas.microsoft.com/office/powerpoint/2010/main" val="4049326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proposed Climate Action Plan entail?  Part Three: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785196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err="1"/>
              <a:t>Myerberg</a:t>
            </a:r>
            <a:r>
              <a:rPr lang="en-US" u="sng" dirty="0"/>
              <a:t> Building hardscape and landscape</a:t>
            </a:r>
          </a:p>
          <a:p>
            <a:r>
              <a:rPr lang="en-US" dirty="0"/>
              <a:t>Considerations for climate-friendly improvements in our synagogue space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Solar options, LED bulbs, and other transitions to cleaner energy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Composting/recycling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Support for electric vehicles in the parking lot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Plant additional trees, reduce water-heavy landscaping</a:t>
            </a:r>
          </a:p>
          <a:p>
            <a:r>
              <a:rPr lang="en-US" dirty="0"/>
              <a:t>We will pursue discussions with the </a:t>
            </a:r>
            <a:r>
              <a:rPr lang="en-US" dirty="0" err="1"/>
              <a:t>Myerberg</a:t>
            </a:r>
            <a:r>
              <a:rPr lang="en-US" dirty="0"/>
              <a:t> to understand its thinking and advocate for enhancements as appropriate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21DDA-2F1A-DD5B-9116-2B455ECC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95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F804D-0FE1-F4D7-2011-4B431F64F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Questions/Discussion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B62BCF-67AB-EBC3-D160-D68B4380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144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between here and Climate Action Plan submission?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7851960" cy="377762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Submit the draft to Adamah for comments and suggestions</a:t>
            </a:r>
          </a:p>
          <a:p>
            <a:r>
              <a:rPr lang="en-US" dirty="0"/>
              <a:t>Post the draft in the </a:t>
            </a:r>
            <a:r>
              <a:rPr lang="en-US" dirty="0" err="1"/>
              <a:t>Chevrei</a:t>
            </a:r>
            <a:r>
              <a:rPr lang="en-US" dirty="0"/>
              <a:t> Tzedek newsletter and online</a:t>
            </a:r>
          </a:p>
          <a:p>
            <a:r>
              <a:rPr lang="en-US" dirty="0"/>
              <a:t>Convene a working group to plan a Tu </a:t>
            </a:r>
            <a:r>
              <a:rPr lang="en-US" dirty="0" err="1"/>
              <a:t>B’Shevat</a:t>
            </a:r>
            <a:r>
              <a:rPr lang="en-US" dirty="0"/>
              <a:t> </a:t>
            </a:r>
            <a:r>
              <a:rPr lang="en-US" i="1" dirty="0" err="1"/>
              <a:t>limud</a:t>
            </a:r>
            <a:r>
              <a:rPr lang="en-US" dirty="0"/>
              <a:t> and kiddush on January 20, 2024</a:t>
            </a:r>
          </a:p>
          <a:p>
            <a:r>
              <a:rPr lang="en-US" dirty="0"/>
              <a:t>Create an Advisory Committee to steward the implementation and advancement of the Climate Action Plan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Social Action Committee would lead but strongly encourage members from additional Committees to contribute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Ideally the Advisory Committee would include representatives from  each of the synagogue committees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Meet periodically (quarterly?), perhaps along with education sessions for the community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F8591-786E-8BD9-2DD2-5A371D0D2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02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can you do to support the CAP and our climate-related efforts?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7851960" cy="4267200"/>
          </a:xfrm>
        </p:spPr>
        <p:txBody>
          <a:bodyPr>
            <a:noAutofit/>
          </a:bodyPr>
          <a:lstStyle/>
          <a:p>
            <a:r>
              <a:rPr lang="en-US" dirty="0"/>
              <a:t>Provide feedback on what we’ve discussed today and on the draft Climate Action Plan that will be posted on our website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Share additional ideas you may have that we should consider including in the CAP or for implementing the CAP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Let us know which areas are most challenging or unknown for you – where would you most like to see us concentrate our efforts?</a:t>
            </a:r>
          </a:p>
          <a:p>
            <a:r>
              <a:rPr lang="en-US" dirty="0"/>
              <a:t>Share with your synagogue friends and your networks what resonates most with you from the CAP – help spread the word</a:t>
            </a:r>
          </a:p>
          <a:p>
            <a:r>
              <a:rPr lang="en-US" dirty="0"/>
              <a:t>Join us!  Let us know if you’d like to: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Help us plan the Tu </a:t>
            </a:r>
            <a:r>
              <a:rPr lang="en-US" dirty="0" err="1"/>
              <a:t>B’Shevat</a:t>
            </a:r>
            <a:r>
              <a:rPr lang="en-US" dirty="0"/>
              <a:t> events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Participate on the CAP Advisory Committee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Contribute to education planning – the “how” as well as the “what”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E050F-507D-106A-D1F1-B2ED559DA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316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F804D-0FE1-F4D7-2011-4B431F64F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B62BCF-67AB-EBC3-D160-D68B4380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62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Chevrei</a:t>
            </a:r>
            <a:r>
              <a:rPr lang="en-US" dirty="0"/>
              <a:t> Tzedek’s history of advancing efforts to fight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1" y="2133600"/>
            <a:ext cx="8415487" cy="377762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Chevrei</a:t>
            </a:r>
            <a:r>
              <a:rPr lang="en-US" dirty="0"/>
              <a:t> Tzedek has made strides in years past in its effort to fight climate change and be good stewards of our planet </a:t>
            </a:r>
          </a:p>
          <a:p>
            <a:pPr lvl="1"/>
            <a:r>
              <a:rPr lang="en-US" dirty="0"/>
              <a:t>We have improved our events process to work towards more recycling and otherwise “greening” our </a:t>
            </a:r>
            <a:r>
              <a:rPr lang="en-US" dirty="0" err="1"/>
              <a:t>kiddushim</a:t>
            </a:r>
            <a:endParaRPr lang="en-US" dirty="0"/>
          </a:p>
          <a:p>
            <a:pPr lvl="1"/>
            <a:r>
              <a:rPr lang="en-US" dirty="0"/>
              <a:t>We have held several </a:t>
            </a:r>
            <a:r>
              <a:rPr lang="en-US" dirty="0" err="1"/>
              <a:t>D’var</a:t>
            </a:r>
            <a:r>
              <a:rPr lang="en-US" dirty="0"/>
              <a:t> Torah sessions on environmental matters and convened (years ago) a monthly meeting of members committed to learning about sustainability and making changes in their homes and lives</a:t>
            </a:r>
          </a:p>
          <a:p>
            <a:pPr lvl="1"/>
            <a:r>
              <a:rPr lang="en-US" dirty="0"/>
              <a:t>We met (years ago) with Interfaith Power and Light, Neighborhood Sun, and others to educate members about alternative forms of energy</a:t>
            </a:r>
          </a:p>
          <a:p>
            <a:r>
              <a:rPr lang="en-US" dirty="0"/>
              <a:t>In early 2023, </a:t>
            </a:r>
            <a:r>
              <a:rPr lang="en-US" dirty="0" err="1"/>
              <a:t>Chevrei</a:t>
            </a:r>
            <a:r>
              <a:rPr lang="en-US" dirty="0"/>
              <a:t> Tzedek made a decision to participate in Adamah’s Jewish Climate Leadership Coalition to gain tools and resources and learn how we might continue to advance our climate change/climate support efforts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4B0BD1-CC5D-C7B2-05CD-29F0E7EDB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84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Who is Adamah?  </a:t>
            </a:r>
            <a:br>
              <a:rPr lang="en-US" dirty="0"/>
            </a:br>
            <a:r>
              <a:rPr lang="en-US" dirty="0"/>
              <a:t>What is the Coalition?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1" y="2133600"/>
            <a:ext cx="8415487" cy="377762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Adamah, the organization formed in 2023 from the merger of Hazon and The </a:t>
            </a:r>
            <a:r>
              <a:rPr lang="en-US" dirty="0" err="1"/>
              <a:t>Pearlstone</a:t>
            </a:r>
            <a:r>
              <a:rPr lang="en-US" dirty="0"/>
              <a:t> Conference and Retreat Center, is leading the Jewish Climate Leadership Coalition</a:t>
            </a:r>
          </a:p>
          <a:p>
            <a:r>
              <a:rPr lang="en-US" dirty="0"/>
              <a:t>The Coalition represents Jewish organizations engaging millions of people of all ages across the globe who recognize the urgency of the climate crisis</a:t>
            </a:r>
          </a:p>
          <a:p>
            <a:r>
              <a:rPr lang="en-US" dirty="0"/>
              <a:t>Founding signatories include The Associated, The Jewish Federations of North America, and the United Synagogues of Conservative Judaism</a:t>
            </a:r>
          </a:p>
          <a:p>
            <a:r>
              <a:rPr lang="en-US" dirty="0"/>
              <a:t>Adamah holds office hours, workshops, and regular community of practice gatherings to support member organizations of the Coalition</a:t>
            </a:r>
          </a:p>
          <a:p>
            <a:r>
              <a:rPr lang="en-US" dirty="0"/>
              <a:t>Adamah also has extensive resources available to Coalition members on topics such as energy efficiency, food waste, and finance matters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162E5-F056-8638-E5E6-1DEE11819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34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Climate Action Plan?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6A756-C3E5-6F22-F837-46FACB45D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1060" y="1647756"/>
            <a:ext cx="8495414" cy="4295843"/>
          </a:xfrm>
        </p:spPr>
        <p:txBody>
          <a:bodyPr>
            <a:normAutofit/>
          </a:bodyPr>
          <a:lstStyle/>
          <a:p>
            <a:r>
              <a:rPr lang="en-US" dirty="0"/>
              <a:t>As a member organization of the Coalition, we are tasked with creating and submitting to Adamah a Climate Action Plan</a:t>
            </a:r>
          </a:p>
          <a:p>
            <a:r>
              <a:rPr lang="en-US" dirty="0"/>
              <a:t>The CAP details what we’ve done thus far, what we plan to do, and what we need to learn more about to consider doing (as well as what we will </a:t>
            </a:r>
            <a:r>
              <a:rPr lang="en-US" u="sng" dirty="0"/>
              <a:t>not</a:t>
            </a:r>
            <a:r>
              <a:rPr lang="en-US" dirty="0"/>
              <a:t> take up at this time)</a:t>
            </a:r>
          </a:p>
          <a:p>
            <a:r>
              <a:rPr lang="en-US" dirty="0"/>
              <a:t>There are no minimum requirements for a Climate Action Plan and no formal accountability or oversight for its implementation</a:t>
            </a:r>
          </a:p>
          <a:p>
            <a:r>
              <a:rPr lang="en-US" dirty="0"/>
              <a:t>Member organizations submit their Climate Action Plan in January of each year before Tu </a:t>
            </a:r>
            <a:r>
              <a:rPr lang="en-US" dirty="0" err="1"/>
              <a:t>B’Shevat</a:t>
            </a:r>
            <a:r>
              <a:rPr lang="en-US" dirty="0"/>
              <a:t>; </a:t>
            </a:r>
            <a:r>
              <a:rPr lang="en-US" dirty="0" err="1"/>
              <a:t>Chevrei</a:t>
            </a:r>
            <a:r>
              <a:rPr lang="en-US" dirty="0"/>
              <a:t> Tzedek intends to submit its CAP in draft form in December and officially in January 2024 for the 2024 calendar year</a:t>
            </a:r>
          </a:p>
          <a:p>
            <a:r>
              <a:rPr lang="en-US" dirty="0"/>
              <a:t>We will have the opportunity to decide whether/how to update or advance the CAP in future years; for now the CAP covers only 2024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B8C318-CF67-8269-F64F-48F10847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31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Climate Action Plans can </a:t>
            </a:r>
            <a:br>
              <a:rPr lang="en-US" dirty="0"/>
            </a:br>
            <a:r>
              <a:rPr lang="en-US" dirty="0"/>
              <a:t>(but need not) include: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6A756-C3E5-6F22-F837-46FACB45D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1060" y="2147487"/>
            <a:ext cx="8495414" cy="4295843"/>
          </a:xfrm>
        </p:spPr>
        <p:txBody>
          <a:bodyPr>
            <a:normAutofit/>
          </a:bodyPr>
          <a:lstStyle/>
          <a:p>
            <a:r>
              <a:rPr lang="en-US" dirty="0"/>
              <a:t>Getting closer to zero emissions, through clean energy and transitioning to electric power at home and at shul</a:t>
            </a:r>
          </a:p>
          <a:p>
            <a:r>
              <a:rPr lang="en-US" dirty="0"/>
              <a:t>Getting closer to zero emissions by reducing and offsetting emissions through food waste management, transportation choices, and landscape and hardscape choices and changes </a:t>
            </a:r>
          </a:p>
          <a:p>
            <a:r>
              <a:rPr lang="en-US" dirty="0"/>
              <a:t>Education and advocacy around our connection with Earth and climate-smart practices and policies</a:t>
            </a:r>
          </a:p>
          <a:p>
            <a:r>
              <a:rPr lang="en-US" dirty="0"/>
              <a:t>Considering banking and investment choices that can advance (or forestall) climate action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829BB9-5000-53F6-E25B-C30D6E4F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77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we develop our proposed Climate Action Plan?  Within SAC: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7851960" cy="3777622"/>
          </a:xfrm>
        </p:spPr>
        <p:txBody>
          <a:bodyPr>
            <a:normAutofit/>
          </a:bodyPr>
          <a:lstStyle/>
          <a:p>
            <a:r>
              <a:rPr lang="en-US" dirty="0"/>
              <a:t>Members of the Social Action Committee participated in a Welcome Session with Adamah to learn about the CAP initiative and process</a:t>
            </a:r>
          </a:p>
          <a:p>
            <a:r>
              <a:rPr lang="en-US" dirty="0"/>
              <a:t>We reviewed what </a:t>
            </a:r>
            <a:r>
              <a:rPr lang="en-US" dirty="0" err="1"/>
              <a:t>Chevrei</a:t>
            </a:r>
            <a:r>
              <a:rPr lang="en-US" dirty="0"/>
              <a:t> Tzedek has done thus far from a climate action perspective </a:t>
            </a:r>
          </a:p>
          <a:p>
            <a:r>
              <a:rPr lang="en-US" dirty="0"/>
              <a:t>We discussed over the course of several meetings possible approaches, sticking points, and opportunities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C892-E770-C98B-1B31-C37F7E2E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09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we develop our proposed Climate Action Plan?  With members: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7851960" cy="3777622"/>
          </a:xfrm>
        </p:spPr>
        <p:txBody>
          <a:bodyPr>
            <a:normAutofit/>
          </a:bodyPr>
          <a:lstStyle/>
          <a:p>
            <a:r>
              <a:rPr lang="en-US" dirty="0"/>
              <a:t>The Social Action Committee held a discussion on Yom Kippur afternoon to discuss and collect ideas from members with an interest in the topic</a:t>
            </a:r>
          </a:p>
          <a:p>
            <a:r>
              <a:rPr lang="en-US" dirty="0"/>
              <a:t>The SAC also sought input from synagogue members through our committees and working groups, sharing the draft CAP and discussing different perspectives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Building representatives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Kiddush, Youth, Communication, Finance, and Fundraising Committees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Coordinating Committee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C892-E770-C98B-1B31-C37F7E2E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271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proposed Climate Action Plan entail?  Part One: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7851960" cy="437352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/>
              <a:t>Food and Food Waste</a:t>
            </a:r>
          </a:p>
          <a:p>
            <a:r>
              <a:rPr lang="en-US" dirty="0"/>
              <a:t>For shul events such as kiddush, consider vegan and vegetarian options and plant-based milks</a:t>
            </a:r>
          </a:p>
          <a:p>
            <a:r>
              <a:rPr lang="en-US" dirty="0"/>
              <a:t>Reduce food waste by exploring composting and recycling options and donations or other use of leftovers</a:t>
            </a:r>
          </a:p>
          <a:p>
            <a:r>
              <a:rPr lang="en-US" dirty="0"/>
              <a:t>Address reusability of </a:t>
            </a:r>
            <a:r>
              <a:rPr lang="en-US" dirty="0" err="1"/>
              <a:t>servingware</a:t>
            </a:r>
            <a:r>
              <a:rPr lang="en-US" dirty="0"/>
              <a:t> to limit landfill contributions</a:t>
            </a:r>
          </a:p>
          <a:p>
            <a:pPr marL="0" indent="0">
              <a:buNone/>
            </a:pPr>
            <a:r>
              <a:rPr lang="en-US" u="sng" dirty="0"/>
              <a:t>Financials</a:t>
            </a:r>
          </a:p>
          <a:p>
            <a:r>
              <a:rPr lang="en-US" dirty="0"/>
              <a:t>Begin to educate ourselves about climate-smart banking opportunities</a:t>
            </a:r>
          </a:p>
          <a:p>
            <a:r>
              <a:rPr lang="en-US" dirty="0"/>
              <a:t>Review existing investments for consistency with our climate values</a:t>
            </a:r>
          </a:p>
          <a:p>
            <a:pPr marL="0" indent="0">
              <a:buNone/>
            </a:pPr>
            <a:r>
              <a:rPr lang="en-US" u="sng" dirty="0"/>
              <a:t>Advocacy</a:t>
            </a:r>
          </a:p>
          <a:p>
            <a:r>
              <a:rPr lang="en-US" dirty="0"/>
              <a:t>Share information about climate justice events</a:t>
            </a:r>
          </a:p>
          <a:p>
            <a:r>
              <a:rPr lang="en-US" dirty="0"/>
              <a:t>Consider where to engage in advocacy to advance climate justice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21DDA-2F1A-DD5B-9116-2B455ECC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572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A3AE-E957-B294-E0F1-F94BBEC6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proposed Climate Action Plan entail?  Part Two: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60EC-C0EE-2145-18D8-61EAC6944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599"/>
            <a:ext cx="7851960" cy="42565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Education</a:t>
            </a:r>
            <a:endParaRPr lang="en-US" dirty="0"/>
          </a:p>
          <a:p>
            <a:r>
              <a:rPr lang="en-US" dirty="0"/>
              <a:t>Create programming for the shul on climate action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Home/work opportunities to consider the areas we are addressing for the shul – food and food waste, banking and investments, clean  energy and </a:t>
            </a:r>
            <a:r>
              <a:rPr lang="en-US" dirty="0" err="1"/>
              <a:t>naturescape</a:t>
            </a:r>
            <a:r>
              <a:rPr lang="en-US" dirty="0"/>
              <a:t> transition/mitigation steps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Regular updates on the CAP efforts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Resources from Adamah and elsewhere to support evolution</a:t>
            </a:r>
          </a:p>
          <a:p>
            <a:r>
              <a:rPr lang="en-US" dirty="0"/>
              <a:t>We received many great suggestions for ways to offer continued learning, including: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Fun fact of the week/did you know section of the newsletter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Events to engage the community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Session on composting and recycling dynamics in Baltimore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21DDA-2F1A-DD5B-9116-2B455ECC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30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4184</TotalTime>
  <Words>1185</Words>
  <Application>Microsoft Macintosh PowerPoint</Application>
  <PresentationFormat>Widescreen</PresentationFormat>
  <Paragraphs>96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Wisp</vt:lpstr>
      <vt:lpstr>Our Climate Action Plan</vt:lpstr>
      <vt:lpstr>Chevrei Tzedek’s history of advancing efforts to fight climate change</vt:lpstr>
      <vt:lpstr>Who is Adamah?   What is the Coalition?</vt:lpstr>
      <vt:lpstr>What is a Climate Action Plan?</vt:lpstr>
      <vt:lpstr>Climate Action Plans can  (but need not) include:</vt:lpstr>
      <vt:lpstr>How did we develop our proposed Climate Action Plan?  Within SAC:</vt:lpstr>
      <vt:lpstr>How did we develop our proposed Climate Action Plan?  With members:</vt:lpstr>
      <vt:lpstr>What does the proposed Climate Action Plan entail?  Part One:</vt:lpstr>
      <vt:lpstr>What does the proposed Climate Action Plan entail?  Part Two:</vt:lpstr>
      <vt:lpstr>What does the proposed Climate Action Plan entail?  Part Three:</vt:lpstr>
      <vt:lpstr>Questions/Discussion</vt:lpstr>
      <vt:lpstr>What happens between here and Climate Action Plan submission? </vt:lpstr>
      <vt:lpstr>What can you do to support the CAP and our climate-related efforts?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Action Plan</dc:title>
  <dc:creator>Karyn Polak</dc:creator>
  <cp:lastModifiedBy>Karyn Polak</cp:lastModifiedBy>
  <cp:revision>12</cp:revision>
  <dcterms:created xsi:type="dcterms:W3CDTF">2023-11-11T18:55:44Z</dcterms:created>
  <dcterms:modified xsi:type="dcterms:W3CDTF">2023-11-18T19:46:24Z</dcterms:modified>
</cp:coreProperties>
</file>